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567375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160</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46607235"/>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10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09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10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бұлтты, </a:t>
            </a:r>
            <a:r>
              <a:rPr lang="kk-KZ" sz="1100" dirty="0" smtClean="0">
                <a:solidFill>
                  <a:srgbClr val="000000"/>
                </a:solidFill>
                <a:latin typeface="Times New Roman"/>
              </a:rPr>
              <a:t>күндіз жаңбыр</a:t>
            </a:r>
            <a:r>
              <a:rPr lang="kk-KZ" sz="1100" dirty="0">
                <a:solidFill>
                  <a:srgbClr val="000000"/>
                </a:solidFill>
                <a:latin typeface="Times New Roman"/>
              </a:rPr>
              <a:t>, </a:t>
            </a:r>
            <a:r>
              <a:rPr lang="kk-KZ" sz="1100" dirty="0" smtClean="0">
                <a:solidFill>
                  <a:srgbClr val="000000"/>
                </a:solidFill>
                <a:latin typeface="Times New Roman"/>
              </a:rPr>
              <a:t>найзағай. түнде және таңертеңгі уақытта Жел </a:t>
            </a:r>
            <a:r>
              <a:rPr lang="kk-KZ" sz="1100" dirty="0" smtClean="0">
                <a:solidFill>
                  <a:srgbClr val="000000"/>
                </a:solidFill>
                <a:latin typeface="Times New Roman"/>
              </a:rPr>
              <a:t>солтүстік-батыстан, </a:t>
            </a:r>
            <a:r>
              <a:rPr lang="kk-KZ" sz="1100" dirty="0" smtClean="0">
                <a:solidFill>
                  <a:srgbClr val="000000"/>
                </a:solidFill>
                <a:latin typeface="Times New Roman"/>
              </a:rPr>
              <a:t>соғады</a:t>
            </a:r>
            <a:r>
              <a:rPr lang="kk-KZ" sz="1100" dirty="0">
                <a:solidFill>
                  <a:srgbClr val="000000"/>
                </a:solidFill>
                <a:latin typeface="Times New Roman"/>
              </a:rPr>
              <a:t>, күші </a:t>
            </a:r>
            <a:r>
              <a:rPr lang="kk-KZ" sz="1100" dirty="0" smtClean="0">
                <a:solidFill>
                  <a:srgbClr val="000000"/>
                </a:solidFill>
                <a:latin typeface="Times New Roman"/>
              </a:rPr>
              <a:t>9-14 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14-16, </a:t>
            </a:r>
            <a:r>
              <a:rPr lang="kk-KZ" sz="1100" dirty="0">
                <a:solidFill>
                  <a:srgbClr val="000000"/>
                </a:solidFill>
                <a:latin typeface="Times New Roman"/>
              </a:rPr>
              <a:t>күндіз </a:t>
            </a:r>
            <a:r>
              <a:rPr lang="kk-KZ" sz="1100" dirty="0" smtClean="0">
                <a:solidFill>
                  <a:srgbClr val="000000"/>
                </a:solidFill>
                <a:latin typeface="Times New Roman"/>
              </a:rPr>
              <a:t>26-28 </a:t>
            </a:r>
            <a:r>
              <a:rPr lang="kk-KZ" sz="1100" dirty="0">
                <a:solidFill>
                  <a:srgbClr val="000000"/>
                </a:solidFill>
                <a:latin typeface="Times New Roman"/>
              </a:rPr>
              <a:t>градус 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11 </a:t>
            </a:r>
            <a:r>
              <a:rPr lang="kk-KZ" sz="1100" b="1" dirty="0" smtClean="0">
                <a:solidFill>
                  <a:srgbClr val="000000"/>
                </a:solidFill>
                <a:latin typeface="Times New Roman" pitchFamily="18" charset="0"/>
                <a:cs typeface="Times New Roman" pitchFamily="18" charset="0"/>
                <a:sym typeface="+mn-ea"/>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10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smtClean="0">
                <a:solidFill>
                  <a:srgbClr val="000000"/>
                </a:solidFill>
                <a:latin typeface="Times New Roman"/>
              </a:rPr>
              <a:t>бұлтты</a:t>
            </a:r>
            <a:r>
              <a:rPr lang="ru-RU" sz="1100" dirty="0">
                <a:solidFill>
                  <a:srgbClr val="000000"/>
                </a:solidFill>
                <a:latin typeface="Times New Roman"/>
              </a:rPr>
              <a:t>, </a:t>
            </a:r>
            <a:r>
              <a:rPr lang="kk-KZ" sz="1100" dirty="0" smtClean="0">
                <a:solidFill>
                  <a:srgbClr val="000000"/>
                </a:solidFill>
                <a:latin typeface="Times New Roman"/>
              </a:rPr>
              <a:t>жауын-шашынсыз</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a:t>
            </a:r>
            <a:r>
              <a:rPr lang="ru-RU" sz="1100" dirty="0" smtClean="0">
                <a:solidFill>
                  <a:srgbClr val="000000"/>
                </a:solidFill>
                <a:latin typeface="Times New Roman"/>
              </a:rPr>
              <a:t>7-12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smtClean="0">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13-15 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10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11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42535</TotalTime>
  <Words>569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7704</cp:revision>
  <cp:lastPrinted>2021-07-01T03:56:27Z</cp:lastPrinted>
  <dcterms:created xsi:type="dcterms:W3CDTF">2018-03-27T06:03:00Z</dcterms:created>
  <dcterms:modified xsi:type="dcterms:W3CDTF">2026-06-09T07:14:19Z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